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8" r:id="rId2"/>
    <p:sldId id="259" r:id="rId3"/>
    <p:sldId id="260" r:id="rId4"/>
    <p:sldId id="263" r:id="rId5"/>
    <p:sldId id="265" r:id="rId6"/>
    <p:sldId id="266" r:id="rId7"/>
    <p:sldId id="261" r:id="rId8"/>
    <p:sldId id="264" r:id="rId9"/>
    <p:sldId id="267" r:id="rId10"/>
    <p:sldId id="274" r:id="rId11"/>
    <p:sldId id="268" r:id="rId12"/>
    <p:sldId id="275" r:id="rId13"/>
    <p:sldId id="269" r:id="rId14"/>
    <p:sldId id="276" r:id="rId15"/>
    <p:sldId id="270" r:id="rId16"/>
    <p:sldId id="277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1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8099"/>
    <a:srgbClr val="60A3B4"/>
    <a:srgbClr val="B8B8B8"/>
    <a:srgbClr val="64BFCA"/>
    <a:srgbClr val="566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509" y="75"/>
      </p:cViewPr>
      <p:guideLst>
        <p:guide orient="horz" pos="191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kv>
</file>

<file path=ppt/media/media2.mp4>
</file>

<file path=ppt/media/media3.mkv>
</file>

<file path=ppt/media/media4.mkv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B5F8D5-7A7A-4D8A-940E-E4D306A22F78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6CA1B-7A65-4C5C-992C-1AAB82C40E8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4807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74F99A-220E-4F3F-A098-34E2E608A1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5C6CA5A-81D2-4FF9-9011-7157E1460E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3A8DA1C-4267-4844-82A9-DF32772C5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6941B16-6D98-4120-8936-7E4E0B69B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7D12248-C6E5-45E5-A6A0-55B73E7DC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5488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2AC302-92BD-4458-82A7-D309D00B0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7C3BF51-E7D4-46EB-ABE7-1CEB8DD7D4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D79E2BD-FED0-4B0A-BAB8-F42FF7CFE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26BE596-A217-430B-9F68-03B049521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5D27632-5C7C-4934-86FD-DC44D28F2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2196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C1DFDED3-4456-4B21-B5F6-FA2521B908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9951374-55E8-4F01-8BA7-535BF7EED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2AFCDDB-3AAD-4778-AA79-98747A812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A1450C3-96E4-4300-8779-5ED5BC800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919BEA3-842D-4E06-9D16-913073220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032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8261BB-21C4-4BFF-A763-EEC21FE81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166B938-B241-4ABE-9DEA-D32077100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B522B5F-8613-4F32-8249-4DE0B297B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DE8503-9000-4B9F-A93C-3270C5A3E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ADC6D3-D741-4AA8-95F9-F8DF1A451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4561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D3F23C-2D0A-43EF-B54A-DABD18DA6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A4E9CFA-C0E5-496A-AA37-B29988F884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E3553E6-BD0D-4428-9426-9105DD632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C0175AE-BAF3-4A3B-83F5-8D86F897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33E782A-617A-49AE-B56D-3200FA975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70310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6D5A5B-41F0-4D28-8398-A228E3F49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840DE62-D55A-41C2-A6E9-2B1D57D4DE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FD21376-662D-4915-9FBF-5D5F58D6A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CD240D5-8C8E-41A8-91E0-164C1423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4CE796C-D7C5-44EE-BE49-CD0A7B80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1CC0453-ECD3-4F2C-80F7-68817BB39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0405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7878F5-6E49-4246-B5BF-185876F24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5025775-C928-498C-96D3-625817E76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950EA5B-5025-4611-96CD-AC2347FEB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A6B21B2-C36A-4E53-913B-124F195176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636D500-AAAE-43A2-81FA-8FFC2D0C58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6E9ADCFA-1819-4EB7-AA21-8CE18E7C2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13FF152-26AA-46C9-8B9A-8F7C32D6F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A6388E29-A1ED-40DC-A464-EBE93E292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4966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F60982-DE3B-492C-8ED5-F975625C7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31377D0-0DD1-4D04-8261-546F1C8F9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3D77FFF-3A72-47D5-8323-5420E8B72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1ACC079-4B7B-417B-81FD-9559FCFD2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97814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E47F892-4632-49EE-81A2-E63B55683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F87A02D-59F8-4386-A181-41406497D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8595DBA-E61A-463D-A85F-A2E275074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4741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07154E-EC42-47F2-B07A-70F2A3CC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701A29-35C3-4D06-96E7-6A86BD23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3D8888F-12A4-4FB8-8E60-7990DA092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FEDC72D-3467-4686-923A-7E026D675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F2FE6F2-2BBE-406F-AEDC-FFAA44DFD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FBD4D69-DE5F-481E-A944-F68C4D9CE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8260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022DFF-61CA-47E3-9B65-B9EF68906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69E75652-CB10-41FD-8B24-726A8AB83A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E87ADDA-D4AB-41A7-A4BE-1F0F45DCA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A9423D3-608C-4433-9C69-85F407F01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21C5A40-834E-4D4F-B945-02390C3B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9915234-1519-4B5B-8C0D-46EC293C0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4223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D9A4DFD-F0A6-4AB9-9BB5-BBDF60EB1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70B9573-A648-4AD1-9454-C1DC1B8C4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C6D61D2-1242-4B05-B637-1DE1D4191B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50C50-9308-4359-A91C-D9F23E8CBA2E}" type="datetimeFigureOut">
              <a:rPr lang="nl-NL" smtClean="0"/>
              <a:t>28-11-2021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2E9CA04-EF01-4513-A527-31B213767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D719964-8E86-4595-84C9-50FF3DBD79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A47A1-4CFD-42F0-993D-F14A8D8FF93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37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54B0B502-981E-476C-991A-DA6898C61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738" y="1922119"/>
            <a:ext cx="8230313" cy="244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96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">
        <p14:reveal/>
      </p:transition>
    </mc:Choice>
    <mc:Fallback xmlns="">
      <p:transition spd="slow" advClick="0" advTm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ort catalog add">
            <a:hlinkClick r:id="" action="ppaction://media"/>
            <a:extLst>
              <a:ext uri="{FF2B5EF4-FFF2-40B4-BE49-F238E27FC236}">
                <a16:creationId xmlns:a16="http://schemas.microsoft.com/office/drawing/2014/main" id="{98E614F0-C23A-4B18-9C5D-873475BF6A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30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EDB6E2-28C4-4658-9C80-FF2C835A7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8" y="171813"/>
            <a:ext cx="3792645" cy="1126556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9C274AE-D2B9-47E4-BE66-4B9B970BD2FD}"/>
              </a:ext>
            </a:extLst>
          </p:cNvPr>
          <p:cNvSpPr txBox="1"/>
          <p:nvPr/>
        </p:nvSpPr>
        <p:spPr>
          <a:xfrm>
            <a:off x="0" y="276536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Quick </a:t>
            </a:r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to</a:t>
            </a:r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 get </a:t>
            </a:r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going</a:t>
            </a:r>
            <a:endParaRPr lang="nl-NL" sz="4800" dirty="0">
              <a:solidFill>
                <a:srgbClr val="5B8099"/>
              </a:solidFill>
              <a:latin typeface="IBM Plex Sans" panose="020B0503050203000203" pitchFamily="34" charset="0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8BCFBB4-DE71-4DCF-BDC2-8748ACDFDF27}"/>
              </a:ext>
            </a:extLst>
          </p:cNvPr>
          <p:cNvSpPr txBox="1"/>
          <p:nvPr/>
        </p:nvSpPr>
        <p:spPr>
          <a:xfrm>
            <a:off x="0" y="365799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Installing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your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first Apps takes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only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a split second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5B83FCD7-945A-44B8-8428-95F2222947E5}"/>
              </a:ext>
            </a:extLst>
          </p:cNvPr>
          <p:cNvCxnSpPr>
            <a:cxnSpLocks/>
          </p:cNvCxnSpPr>
          <p:nvPr/>
        </p:nvCxnSpPr>
        <p:spPr>
          <a:xfrm>
            <a:off x="1717964" y="3596360"/>
            <a:ext cx="10474036" cy="0"/>
          </a:xfrm>
          <a:prstGeom prst="line">
            <a:avLst/>
          </a:prstGeom>
          <a:ln w="76200">
            <a:solidFill>
              <a:srgbClr val="5B8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28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450">
        <p:fade/>
      </p:transition>
    </mc:Choice>
    <mc:Fallback xmlns="">
      <p:transition spd="med" advClick="0" advTm="145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1-11-27 17-13-36">
            <a:hlinkClick r:id="" action="ppaction://media"/>
            <a:extLst>
              <a:ext uri="{FF2B5EF4-FFF2-40B4-BE49-F238E27FC236}">
                <a16:creationId xmlns:a16="http://schemas.microsoft.com/office/drawing/2014/main" id="{F22917D6-8733-4C6F-A68B-0A686590BE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5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EDB6E2-28C4-4658-9C80-FF2C835A7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8" y="171813"/>
            <a:ext cx="3792645" cy="1126556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9C274AE-D2B9-47E4-BE66-4B9B970BD2FD}"/>
              </a:ext>
            </a:extLst>
          </p:cNvPr>
          <p:cNvSpPr txBox="1"/>
          <p:nvPr/>
        </p:nvSpPr>
        <p:spPr>
          <a:xfrm>
            <a:off x="0" y="276536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Frequent updates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8BCFBB4-DE71-4DCF-BDC2-8748ACDFDF27}"/>
              </a:ext>
            </a:extLst>
          </p:cNvPr>
          <p:cNvSpPr txBox="1"/>
          <p:nvPr/>
        </p:nvSpPr>
        <p:spPr>
          <a:xfrm>
            <a:off x="0" y="365799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Let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your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updates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be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our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burden</a:t>
            </a:r>
            <a:endParaRPr lang="nl-NL" sz="2800" dirty="0">
              <a:solidFill>
                <a:schemeClr val="bg1">
                  <a:lumMod val="50000"/>
                </a:schemeClr>
              </a:solidFill>
              <a:latin typeface="IBM Plex Sans" panose="020B0503050203000203" pitchFamily="34" charset="0"/>
            </a:endParaRP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5B83FCD7-945A-44B8-8428-95F2222947E5}"/>
              </a:ext>
            </a:extLst>
          </p:cNvPr>
          <p:cNvCxnSpPr>
            <a:cxnSpLocks/>
          </p:cNvCxnSpPr>
          <p:nvPr/>
        </p:nvCxnSpPr>
        <p:spPr>
          <a:xfrm>
            <a:off x="1717964" y="3596360"/>
            <a:ext cx="10474036" cy="0"/>
          </a:xfrm>
          <a:prstGeom prst="line">
            <a:avLst/>
          </a:prstGeom>
          <a:ln w="76200">
            <a:solidFill>
              <a:srgbClr val="5B8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56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450">
        <p:fade/>
      </p:transition>
    </mc:Choice>
    <mc:Fallback xmlns="">
      <p:transition spd="med" advClick="0" advTm="145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1-11-27 17-17-09">
            <a:hlinkClick r:id="" action="ppaction://media"/>
            <a:extLst>
              <a:ext uri="{FF2B5EF4-FFF2-40B4-BE49-F238E27FC236}">
                <a16:creationId xmlns:a16="http://schemas.microsoft.com/office/drawing/2014/main" id="{DF82515D-486A-436E-BC7F-CAE63B8B1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8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EDB6E2-28C4-4658-9C80-FF2C835A7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8" y="171813"/>
            <a:ext cx="3792645" cy="1126556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9C274AE-D2B9-47E4-BE66-4B9B970BD2FD}"/>
              </a:ext>
            </a:extLst>
          </p:cNvPr>
          <p:cNvSpPr txBox="1"/>
          <p:nvPr/>
        </p:nvSpPr>
        <p:spPr>
          <a:xfrm>
            <a:off x="0" y="276536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Active Support Community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8BCFBB4-DE71-4DCF-BDC2-8748ACDFDF27}"/>
              </a:ext>
            </a:extLst>
          </p:cNvPr>
          <p:cNvSpPr txBox="1"/>
          <p:nvPr/>
        </p:nvSpPr>
        <p:spPr>
          <a:xfrm>
            <a:off x="0" y="365799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If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all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else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fails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, we are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there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for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you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!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5B83FCD7-945A-44B8-8428-95F2222947E5}"/>
              </a:ext>
            </a:extLst>
          </p:cNvPr>
          <p:cNvCxnSpPr>
            <a:cxnSpLocks/>
          </p:cNvCxnSpPr>
          <p:nvPr/>
        </p:nvCxnSpPr>
        <p:spPr>
          <a:xfrm>
            <a:off x="1717964" y="3596360"/>
            <a:ext cx="10474036" cy="0"/>
          </a:xfrm>
          <a:prstGeom prst="line">
            <a:avLst/>
          </a:prstGeom>
          <a:ln w="76200">
            <a:solidFill>
              <a:srgbClr val="5B8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83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pport-overview">
            <a:hlinkClick r:id="" action="ppaction://media"/>
            <a:extLst>
              <a:ext uri="{FF2B5EF4-FFF2-40B4-BE49-F238E27FC236}">
                <a16:creationId xmlns:a16="http://schemas.microsoft.com/office/drawing/2014/main" id="{EEF41E22-049C-440F-B843-E699866311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401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EDB6E2-28C4-4658-9C80-FF2C835A7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8" y="171813"/>
            <a:ext cx="3792645" cy="1126556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9C274AE-D2B9-47E4-BE66-4B9B970BD2FD}"/>
              </a:ext>
            </a:extLst>
          </p:cNvPr>
          <p:cNvSpPr txBox="1"/>
          <p:nvPr/>
        </p:nvSpPr>
        <p:spPr>
          <a:xfrm>
            <a:off x="0" y="276536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TrueCharts</a:t>
            </a:r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 </a:t>
            </a:r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and</a:t>
            </a:r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 </a:t>
            </a:r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TrueNAS</a:t>
            </a:r>
            <a:endParaRPr lang="nl-NL" sz="4800" dirty="0">
              <a:solidFill>
                <a:srgbClr val="5B8099"/>
              </a:solidFill>
              <a:latin typeface="IBM Plex Sans" panose="020B0503050203000203" pitchFamily="34" charset="0"/>
            </a:endParaRP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5B83FCD7-945A-44B8-8428-95F2222947E5}"/>
              </a:ext>
            </a:extLst>
          </p:cNvPr>
          <p:cNvCxnSpPr>
            <a:cxnSpLocks/>
          </p:cNvCxnSpPr>
          <p:nvPr/>
        </p:nvCxnSpPr>
        <p:spPr>
          <a:xfrm>
            <a:off x="1717964" y="3596360"/>
            <a:ext cx="10474036" cy="0"/>
          </a:xfrm>
          <a:prstGeom prst="line">
            <a:avLst/>
          </a:prstGeom>
          <a:ln w="76200">
            <a:solidFill>
              <a:srgbClr val="5B8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>
            <a:extLst>
              <a:ext uri="{FF2B5EF4-FFF2-40B4-BE49-F238E27FC236}">
                <a16:creationId xmlns:a16="http://schemas.microsoft.com/office/drawing/2014/main" id="{5671C45F-3333-4589-8DA1-B62F9224AC3A}"/>
              </a:ext>
            </a:extLst>
          </p:cNvPr>
          <p:cNvSpPr txBox="1"/>
          <p:nvPr/>
        </p:nvSpPr>
        <p:spPr>
          <a:xfrm>
            <a:off x="0" y="361950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Endless</a:t>
            </a:r>
            <a:r>
              <a:rPr lang="nl-NL" sz="4000" dirty="0">
                <a:solidFill>
                  <a:srgbClr val="5B8099"/>
                </a:solidFill>
                <a:latin typeface="IBM Plex Sans" panose="020B0503050203000203" pitchFamily="34" charset="0"/>
              </a:rPr>
              <a:t> </a:t>
            </a:r>
            <a:r>
              <a:rPr lang="nl-NL" sz="40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Possibilities</a:t>
            </a:r>
            <a:endParaRPr lang="nl-NL" sz="4000" dirty="0">
              <a:solidFill>
                <a:srgbClr val="5B8099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59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500">
        <p:fade/>
      </p:transition>
    </mc:Choice>
    <mc:Fallback xmlns="">
      <p:transition spd="med" advClick="0" advTm="35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EDB6E2-28C4-4658-9C80-FF2C835A7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8" y="171813"/>
            <a:ext cx="3792645" cy="112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4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">
        <p:fade/>
      </p:transition>
    </mc:Choice>
    <mc:Fallback xmlns="">
      <p:transition spd="med" advClick="0" advTm="1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">
        <p:fade/>
      </p:transition>
    </mc:Choice>
    <mc:Fallback xmlns="">
      <p:transition spd="med" advClick="0" advTm="1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EDB6E2-28C4-4658-9C80-FF2C835A7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8" y="171813"/>
            <a:ext cx="3792645" cy="112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499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EDB6E2-28C4-4658-9C80-FF2C835A7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8" y="171813"/>
            <a:ext cx="3792645" cy="1126556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9C274AE-D2B9-47E4-BE66-4B9B970BD2FD}"/>
              </a:ext>
            </a:extLst>
          </p:cNvPr>
          <p:cNvSpPr txBox="1"/>
          <p:nvPr/>
        </p:nvSpPr>
        <p:spPr>
          <a:xfrm>
            <a:off x="0" y="276536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Introducing</a:t>
            </a:r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: </a:t>
            </a:r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TrueCharts</a:t>
            </a:r>
            <a:endParaRPr lang="nl-NL" sz="4800" dirty="0">
              <a:solidFill>
                <a:srgbClr val="5B8099"/>
              </a:solidFill>
              <a:latin typeface="IBM Plex Sans" panose="020B0503050203000203" pitchFamily="34" charset="0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8BCFBB4-DE71-4DCF-BDC2-8748ACDFDF27}"/>
              </a:ext>
            </a:extLst>
          </p:cNvPr>
          <p:cNvSpPr txBox="1"/>
          <p:nvPr/>
        </p:nvSpPr>
        <p:spPr>
          <a:xfrm>
            <a:off x="0" y="365799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Community Apps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Catalog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for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TrueNAS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SCALE</a:t>
            </a: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5B83FCD7-945A-44B8-8428-95F2222947E5}"/>
              </a:ext>
            </a:extLst>
          </p:cNvPr>
          <p:cNvCxnSpPr>
            <a:cxnSpLocks/>
          </p:cNvCxnSpPr>
          <p:nvPr/>
        </p:nvCxnSpPr>
        <p:spPr>
          <a:xfrm>
            <a:off x="1717964" y="3596360"/>
            <a:ext cx="10474036" cy="0"/>
          </a:xfrm>
          <a:prstGeom prst="line">
            <a:avLst/>
          </a:prstGeom>
          <a:ln w="76200">
            <a:solidFill>
              <a:srgbClr val="5B8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95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24F74492-7A8E-445E-A85B-35F7D20CE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44" y="1464185"/>
            <a:ext cx="4873312" cy="1049542"/>
          </a:xfrm>
          <a:prstGeom prst="rect">
            <a:avLst/>
          </a:prstGeom>
        </p:spPr>
      </p:pic>
      <p:sp>
        <p:nvSpPr>
          <p:cNvPr id="9" name="Plusteken 8">
            <a:extLst>
              <a:ext uri="{FF2B5EF4-FFF2-40B4-BE49-F238E27FC236}">
                <a16:creationId xmlns:a16="http://schemas.microsoft.com/office/drawing/2014/main" id="{4E17432D-834B-4595-8A30-573A921168A8}"/>
              </a:ext>
            </a:extLst>
          </p:cNvPr>
          <p:cNvSpPr/>
          <p:nvPr/>
        </p:nvSpPr>
        <p:spPr>
          <a:xfrm>
            <a:off x="5658092" y="2728084"/>
            <a:ext cx="875816" cy="875816"/>
          </a:xfrm>
          <a:prstGeom prst="mathPlus">
            <a:avLst/>
          </a:prstGeom>
          <a:solidFill>
            <a:srgbClr val="5B80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60A3B4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63C28936-F9EA-46EB-871E-A08B6F3FE659}"/>
              </a:ext>
            </a:extLst>
          </p:cNvPr>
          <p:cNvSpPr txBox="1"/>
          <p:nvPr/>
        </p:nvSpPr>
        <p:spPr>
          <a:xfrm>
            <a:off x="40511" y="369672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Over 170 Apps</a:t>
            </a:r>
          </a:p>
        </p:txBody>
      </p:sp>
    </p:spTree>
    <p:extLst>
      <p:ext uri="{BB962C8B-B14F-4D97-AF65-F5344CB8AC3E}">
        <p14:creationId xmlns:p14="http://schemas.microsoft.com/office/powerpoint/2010/main" val="2770857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2000">
        <p14:reveal/>
      </p:transition>
    </mc:Choice>
    <mc:Fallback xmlns=""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pp-list">
            <a:hlinkClick r:id="" action="ppaction://media"/>
            <a:extLst>
              <a:ext uri="{FF2B5EF4-FFF2-40B4-BE49-F238E27FC236}">
                <a16:creationId xmlns:a16="http://schemas.microsoft.com/office/drawing/2014/main" id="{C70E3E30-F473-4DA3-A468-E3CE0F0509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83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24F74492-7A8E-445E-A85B-35F7D20CE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44" y="1464185"/>
            <a:ext cx="4873312" cy="1049542"/>
          </a:xfrm>
          <a:prstGeom prst="rect">
            <a:avLst/>
          </a:prstGeom>
        </p:spPr>
      </p:pic>
      <p:sp>
        <p:nvSpPr>
          <p:cNvPr id="9" name="Plusteken 8">
            <a:extLst>
              <a:ext uri="{FF2B5EF4-FFF2-40B4-BE49-F238E27FC236}">
                <a16:creationId xmlns:a16="http://schemas.microsoft.com/office/drawing/2014/main" id="{4E17432D-834B-4595-8A30-573A921168A8}"/>
              </a:ext>
            </a:extLst>
          </p:cNvPr>
          <p:cNvSpPr/>
          <p:nvPr/>
        </p:nvSpPr>
        <p:spPr>
          <a:xfrm>
            <a:off x="5658092" y="2728084"/>
            <a:ext cx="875816" cy="875816"/>
          </a:xfrm>
          <a:prstGeom prst="mathPlus">
            <a:avLst/>
          </a:prstGeom>
          <a:solidFill>
            <a:srgbClr val="5B80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60A3B4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63C28936-F9EA-46EB-871E-A08B6F3FE659}"/>
              </a:ext>
            </a:extLst>
          </p:cNvPr>
          <p:cNvSpPr txBox="1"/>
          <p:nvPr/>
        </p:nvSpPr>
        <p:spPr>
          <a:xfrm>
            <a:off x="40511" y="369672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Over 170 Apps</a:t>
            </a:r>
          </a:p>
        </p:txBody>
      </p:sp>
    </p:spTree>
    <p:extLst>
      <p:ext uri="{BB962C8B-B14F-4D97-AF65-F5344CB8AC3E}">
        <p14:creationId xmlns:p14="http://schemas.microsoft.com/office/powerpoint/2010/main" val="262706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">
        <p:fade/>
      </p:transition>
    </mc:Choice>
    <mc:Fallback xmlns="">
      <p:transition spd="med" advClick="0" advTm="1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24F74492-7A8E-445E-A85B-35F7D20CE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44" y="538222"/>
            <a:ext cx="4873312" cy="1049542"/>
          </a:xfrm>
          <a:prstGeom prst="rect">
            <a:avLst/>
          </a:prstGeom>
        </p:spPr>
      </p:pic>
      <p:sp>
        <p:nvSpPr>
          <p:cNvPr id="9" name="Plusteken 8">
            <a:extLst>
              <a:ext uri="{FF2B5EF4-FFF2-40B4-BE49-F238E27FC236}">
                <a16:creationId xmlns:a16="http://schemas.microsoft.com/office/drawing/2014/main" id="{4E17432D-834B-4595-8A30-573A921168A8}"/>
              </a:ext>
            </a:extLst>
          </p:cNvPr>
          <p:cNvSpPr/>
          <p:nvPr/>
        </p:nvSpPr>
        <p:spPr>
          <a:xfrm>
            <a:off x="5658092" y="1802121"/>
            <a:ext cx="875816" cy="875816"/>
          </a:xfrm>
          <a:prstGeom prst="mathPlus">
            <a:avLst/>
          </a:prstGeom>
          <a:solidFill>
            <a:srgbClr val="5B80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60A3B4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63C28936-F9EA-46EB-871E-A08B6F3FE659}"/>
              </a:ext>
            </a:extLst>
          </p:cNvPr>
          <p:cNvSpPr txBox="1"/>
          <p:nvPr/>
        </p:nvSpPr>
        <p:spPr>
          <a:xfrm>
            <a:off x="40511" y="277076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Over 170 Apps</a:t>
            </a:r>
          </a:p>
        </p:txBody>
      </p:sp>
    </p:spTree>
    <p:extLst>
      <p:ext uri="{BB962C8B-B14F-4D97-AF65-F5344CB8AC3E}">
        <p14:creationId xmlns:p14="http://schemas.microsoft.com/office/powerpoint/2010/main" val="2904019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">
        <p159:morph option="byObject"/>
      </p:transition>
    </mc:Choice>
    <mc:Fallback xmlns="">
      <p:transition spd="slow" advClick="0" advTm="1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EDB6E2-28C4-4658-9C80-FF2C835A7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542" y="4430208"/>
            <a:ext cx="5381114" cy="159839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24F74492-7A8E-445E-A85B-35F7D20CE6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44" y="538222"/>
            <a:ext cx="4873312" cy="1049542"/>
          </a:xfrm>
          <a:prstGeom prst="rect">
            <a:avLst/>
          </a:prstGeom>
        </p:spPr>
      </p:pic>
      <p:sp>
        <p:nvSpPr>
          <p:cNvPr id="9" name="Plusteken 8">
            <a:extLst>
              <a:ext uri="{FF2B5EF4-FFF2-40B4-BE49-F238E27FC236}">
                <a16:creationId xmlns:a16="http://schemas.microsoft.com/office/drawing/2014/main" id="{4E17432D-834B-4595-8A30-573A921168A8}"/>
              </a:ext>
            </a:extLst>
          </p:cNvPr>
          <p:cNvSpPr/>
          <p:nvPr/>
        </p:nvSpPr>
        <p:spPr>
          <a:xfrm>
            <a:off x="5658092" y="1802121"/>
            <a:ext cx="875816" cy="875816"/>
          </a:xfrm>
          <a:prstGeom prst="mathPlus">
            <a:avLst/>
          </a:prstGeom>
          <a:solidFill>
            <a:srgbClr val="5B80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60A3B4"/>
              </a:solidFill>
            </a:endParaRPr>
          </a:p>
        </p:txBody>
      </p:sp>
      <p:sp>
        <p:nvSpPr>
          <p:cNvPr id="12" name="Is gelijk aan 11">
            <a:extLst>
              <a:ext uri="{FF2B5EF4-FFF2-40B4-BE49-F238E27FC236}">
                <a16:creationId xmlns:a16="http://schemas.microsoft.com/office/drawing/2014/main" id="{243472D3-2B19-4546-99F2-CDE57A6CB625}"/>
              </a:ext>
            </a:extLst>
          </p:cNvPr>
          <p:cNvSpPr/>
          <p:nvPr/>
        </p:nvSpPr>
        <p:spPr>
          <a:xfrm>
            <a:off x="5741043" y="3871731"/>
            <a:ext cx="709914" cy="756334"/>
          </a:xfrm>
          <a:prstGeom prst="mathEqual">
            <a:avLst/>
          </a:prstGeom>
          <a:solidFill>
            <a:srgbClr val="5B80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63C28936-F9EA-46EB-871E-A08B6F3FE659}"/>
              </a:ext>
            </a:extLst>
          </p:cNvPr>
          <p:cNvSpPr txBox="1"/>
          <p:nvPr/>
        </p:nvSpPr>
        <p:spPr>
          <a:xfrm>
            <a:off x="40511" y="277076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>
                <a:solidFill>
                  <a:srgbClr val="5B8099"/>
                </a:solidFill>
                <a:latin typeface="IBM Plex Sans" panose="020B0503050203000203" pitchFamily="34" charset="0"/>
              </a:rPr>
              <a:t>Over 170 </a:t>
            </a:r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Apps</a:t>
            </a:r>
          </a:p>
        </p:txBody>
      </p:sp>
    </p:spTree>
    <p:extLst>
      <p:ext uri="{BB962C8B-B14F-4D97-AF65-F5344CB8AC3E}">
        <p14:creationId xmlns:p14="http://schemas.microsoft.com/office/powerpoint/2010/main" val="190053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EDB6E2-28C4-4658-9C80-FF2C835A7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8" y="171813"/>
            <a:ext cx="3792645" cy="1126556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9C274AE-D2B9-47E4-BE66-4B9B970BD2FD}"/>
              </a:ext>
            </a:extLst>
          </p:cNvPr>
          <p:cNvSpPr txBox="1"/>
          <p:nvPr/>
        </p:nvSpPr>
        <p:spPr>
          <a:xfrm>
            <a:off x="0" y="276536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Easily</a:t>
            </a:r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 </a:t>
            </a:r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adding</a:t>
            </a:r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 </a:t>
            </a:r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the</a:t>
            </a:r>
            <a:r>
              <a:rPr lang="nl-NL" sz="4800" dirty="0">
                <a:solidFill>
                  <a:srgbClr val="5B8099"/>
                </a:solidFill>
                <a:latin typeface="IBM Plex Sans" panose="020B0503050203000203" pitchFamily="34" charset="0"/>
              </a:rPr>
              <a:t> </a:t>
            </a:r>
            <a:r>
              <a:rPr lang="nl-NL" sz="4800" dirty="0" err="1">
                <a:solidFill>
                  <a:srgbClr val="5B8099"/>
                </a:solidFill>
                <a:latin typeface="IBM Plex Sans" panose="020B0503050203000203" pitchFamily="34" charset="0"/>
              </a:rPr>
              <a:t>Catalog</a:t>
            </a:r>
            <a:endParaRPr lang="nl-NL" sz="4800" dirty="0">
              <a:solidFill>
                <a:srgbClr val="5B8099"/>
              </a:solidFill>
              <a:latin typeface="IBM Plex Sans" panose="020B0503050203000203" pitchFamily="34" charset="0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8BCFBB4-DE71-4DCF-BDC2-8748ACDFDF27}"/>
              </a:ext>
            </a:extLst>
          </p:cNvPr>
          <p:cNvSpPr txBox="1"/>
          <p:nvPr/>
        </p:nvSpPr>
        <p:spPr>
          <a:xfrm>
            <a:off x="0" y="365799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Adding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the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catalog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couldn’t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be</a:t>
            </a:r>
            <a:r>
              <a:rPr lang="nl-NL" sz="2800" dirty="0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nl-NL" sz="2800" dirty="0" err="1">
                <a:solidFill>
                  <a:schemeClr val="bg1">
                    <a:lumMod val="50000"/>
                  </a:schemeClr>
                </a:solidFill>
                <a:latin typeface="IBM Plex Sans" panose="020B0503050203000203" pitchFamily="34" charset="0"/>
              </a:rPr>
              <a:t>easier</a:t>
            </a:r>
            <a:endParaRPr lang="nl-NL" sz="2800" dirty="0">
              <a:solidFill>
                <a:schemeClr val="bg1">
                  <a:lumMod val="50000"/>
                </a:schemeClr>
              </a:solidFill>
              <a:latin typeface="IBM Plex Sans" panose="020B0503050203000203" pitchFamily="34" charset="0"/>
            </a:endParaRPr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5B83FCD7-945A-44B8-8428-95F2222947E5}"/>
              </a:ext>
            </a:extLst>
          </p:cNvPr>
          <p:cNvCxnSpPr>
            <a:cxnSpLocks/>
          </p:cNvCxnSpPr>
          <p:nvPr/>
        </p:nvCxnSpPr>
        <p:spPr>
          <a:xfrm>
            <a:off x="1717964" y="3596360"/>
            <a:ext cx="10474036" cy="0"/>
          </a:xfrm>
          <a:prstGeom prst="line">
            <a:avLst/>
          </a:prstGeom>
          <a:ln w="76200">
            <a:solidFill>
              <a:srgbClr val="5B8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982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450">
        <p:fade/>
      </p:transition>
    </mc:Choice>
    <mc:Fallback xmlns="">
      <p:transition spd="med" advClick="0" advTm="1450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71</Words>
  <Application>Microsoft Office PowerPoint</Application>
  <PresentationFormat>Breedbeeld</PresentationFormat>
  <Paragraphs>16</Paragraphs>
  <Slides>19</Slides>
  <Notes>0</Notes>
  <HiddenSlides>0</HiddenSlides>
  <MMClips>5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IBM Plex Sans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Kjeld Schouten-Lebbing</dc:creator>
  <cp:lastModifiedBy>Kjeld Schouten-Lebbing</cp:lastModifiedBy>
  <cp:revision>38</cp:revision>
  <dcterms:created xsi:type="dcterms:W3CDTF">2021-11-17T11:43:33Z</dcterms:created>
  <dcterms:modified xsi:type="dcterms:W3CDTF">2021-11-28T15:31:26Z</dcterms:modified>
</cp:coreProperties>
</file>

<file path=docProps/thumbnail.jpeg>
</file>